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B67"/>
    <a:srgbClr val="DB6135"/>
    <a:srgbClr val="E99027"/>
    <a:srgbClr val="4A8B97"/>
    <a:srgbClr val="377884"/>
    <a:srgbClr val="4687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3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1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3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F2D57-8EF7-409E-857B-DB1C15C2F47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AA62-345F-4E22-B276-75C14571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5B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672C23-D9EF-D49F-D200-14348368BF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74"/>
          <a:stretch/>
        </p:blipFill>
        <p:spPr>
          <a:xfrm>
            <a:off x="2675869" y="0"/>
            <a:ext cx="6468123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77CB0F-C339-5D62-2329-D32DFC7FF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79" y="1358912"/>
            <a:ext cx="2089739" cy="4723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37276F-749F-5F49-EE6B-3C5C2F34142C}"/>
              </a:ext>
            </a:extLst>
          </p:cNvPr>
          <p:cNvSpPr txBox="1"/>
          <p:nvPr/>
        </p:nvSpPr>
        <p:spPr>
          <a:xfrm>
            <a:off x="2930225" y="230858"/>
            <a:ext cx="60728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Virtual Networking and Group Discussion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Tuesday, February 27th</a:t>
            </a:r>
            <a:b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8:00 – 9:00 am</a:t>
            </a:r>
          </a:p>
          <a:p>
            <a:r>
              <a:rPr lang="en-U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Via MS Teams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642B-C08A-3661-70EC-4BD1563E6D8F}"/>
              </a:ext>
            </a:extLst>
          </p:cNvPr>
          <p:cNvSpPr txBox="1"/>
          <p:nvPr/>
        </p:nvSpPr>
        <p:spPr>
          <a:xfrm>
            <a:off x="85430" y="4909715"/>
            <a:ext cx="2468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Join us as we discuss strategies to ensure that diverse voices and ideas are heard in the scientific community, and share successes and challenges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07769E-4EC9-FAC6-2BD4-6912589F74B1}"/>
              </a:ext>
            </a:extLst>
          </p:cNvPr>
          <p:cNvSpPr txBox="1"/>
          <p:nvPr/>
        </p:nvSpPr>
        <p:spPr>
          <a:xfrm>
            <a:off x="2915734" y="6133381"/>
            <a:ext cx="594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Register at https://acsghs.wildapricot.org/event-5597247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04D2C6-3598-2D41-C55D-D4A0F06E490C}"/>
              </a:ext>
            </a:extLst>
          </p:cNvPr>
          <p:cNvGrpSpPr/>
          <p:nvPr/>
        </p:nvGrpSpPr>
        <p:grpSpPr>
          <a:xfrm>
            <a:off x="274979" y="3058878"/>
            <a:ext cx="2340088" cy="711358"/>
            <a:chOff x="274979" y="3671348"/>
            <a:chExt cx="2340088" cy="7113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F0AD38-9467-2B5E-DB04-8C0F05D339E3}"/>
                </a:ext>
              </a:extLst>
            </p:cNvPr>
            <p:cNvGrpSpPr/>
            <p:nvPr/>
          </p:nvGrpSpPr>
          <p:grpSpPr>
            <a:xfrm>
              <a:off x="274979" y="3671348"/>
              <a:ext cx="1706359" cy="622241"/>
              <a:chOff x="406415" y="1808261"/>
              <a:chExt cx="1706359" cy="622241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524DFC82-86E4-8D53-A8CD-213C5DA2D9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7140"/>
              <a:stretch/>
            </p:blipFill>
            <p:spPr bwMode="auto">
              <a:xfrm>
                <a:off x="406415" y="1808261"/>
                <a:ext cx="1584755" cy="622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C6F8DCF-B9E2-5483-3EAD-85E12D639099}"/>
                  </a:ext>
                </a:extLst>
              </p:cNvPr>
              <p:cNvSpPr/>
              <p:nvPr/>
            </p:nvSpPr>
            <p:spPr>
              <a:xfrm>
                <a:off x="1128045" y="2187723"/>
                <a:ext cx="984729" cy="179462"/>
              </a:xfrm>
              <a:prstGeom prst="rect">
                <a:avLst/>
              </a:prstGeom>
              <a:solidFill>
                <a:srgbClr val="1B5B67"/>
              </a:solidFill>
              <a:ln>
                <a:solidFill>
                  <a:srgbClr val="1B5B67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F36FBC-8FF3-E61C-F6BB-00E979113006}"/>
                </a:ext>
              </a:extLst>
            </p:cNvPr>
            <p:cNvSpPr txBox="1"/>
            <p:nvPr/>
          </p:nvSpPr>
          <p:spPr>
            <a:xfrm>
              <a:off x="944146" y="3982596"/>
              <a:ext cx="16709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Empowering Women in Organic Chemistry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14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58</Words>
  <Application>Microsoft Office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Friesen</dc:creator>
  <cp:lastModifiedBy>Dawn Friesen</cp:lastModifiedBy>
  <cp:revision>3</cp:revision>
  <dcterms:created xsi:type="dcterms:W3CDTF">2024-02-02T05:13:12Z</dcterms:created>
  <dcterms:modified xsi:type="dcterms:W3CDTF">2024-02-05T00:25:46Z</dcterms:modified>
</cp:coreProperties>
</file>